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2"/>
  </p:notesMasterIdLst>
  <p:handoutMasterIdLst>
    <p:handoutMasterId r:id="rId43"/>
  </p:handoutMasterIdLst>
  <p:sldIdLst>
    <p:sldId id="256" r:id="rId8"/>
    <p:sldId id="336" r:id="rId9"/>
    <p:sldId id="356" r:id="rId10"/>
    <p:sldId id="258" r:id="rId11"/>
    <p:sldId id="363" r:id="rId12"/>
    <p:sldId id="364" r:id="rId13"/>
    <p:sldId id="374" r:id="rId14"/>
    <p:sldId id="365" r:id="rId15"/>
    <p:sldId id="378" r:id="rId16"/>
    <p:sldId id="368" r:id="rId17"/>
    <p:sldId id="369" r:id="rId18"/>
    <p:sldId id="370" r:id="rId19"/>
    <p:sldId id="372" r:id="rId20"/>
    <p:sldId id="373" r:id="rId21"/>
    <p:sldId id="379" r:id="rId22"/>
    <p:sldId id="366" r:id="rId23"/>
    <p:sldId id="380" r:id="rId24"/>
    <p:sldId id="367" r:id="rId25"/>
    <p:sldId id="371" r:id="rId26"/>
    <p:sldId id="381" r:id="rId27"/>
    <p:sldId id="339" r:id="rId28"/>
    <p:sldId id="354" r:id="rId29"/>
    <p:sldId id="340" r:id="rId30"/>
    <p:sldId id="355" r:id="rId31"/>
    <p:sldId id="359" r:id="rId32"/>
    <p:sldId id="341" r:id="rId33"/>
    <p:sldId id="362" r:id="rId34"/>
    <p:sldId id="352" r:id="rId35"/>
    <p:sldId id="348" r:id="rId36"/>
    <p:sldId id="349" r:id="rId37"/>
    <p:sldId id="350" r:id="rId38"/>
    <p:sldId id="361" r:id="rId39"/>
    <p:sldId id="351" r:id="rId40"/>
    <p:sldId id="324" r:id="rId4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66"/>
    <p:restoredTop sz="92052"/>
  </p:normalViewPr>
  <p:slideViewPr>
    <p:cSldViewPr snapToGrid="0" snapToObjects="1" showGuides="1">
      <p:cViewPr varScale="1">
        <p:scale>
          <a:sx n="70" d="100"/>
          <a:sy n="70" d="100"/>
        </p:scale>
        <p:origin x="200" y="1192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10.1851851852</c:v>
                </c:pt>
                <c:pt idx="1">
                  <c:v>7.40740740741</c:v>
                </c:pt>
                <c:pt idx="2">
                  <c:v>8.33333333333</c:v>
                </c:pt>
                <c:pt idx="3">
                  <c:v>9.25925925926</c:v>
                </c:pt>
                <c:pt idx="4">
                  <c:v>9.25925925926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281059984"/>
        <c:axId val="1281057984"/>
      </c:barChart>
      <c:catAx>
        <c:axId val="128105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1057984"/>
        <c:crosses val="autoZero"/>
        <c:auto val="1"/>
        <c:lblAlgn val="ctr"/>
        <c:lblOffset val="100"/>
        <c:noMultiLvlLbl val="0"/>
      </c:catAx>
      <c:valAx>
        <c:axId val="1281057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1059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en-US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en-US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en-US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en-US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en-US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en-US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en-US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en-US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en-US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en-US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79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:a16="http://schemas.microsoft.com/office/drawing/2014/main" xmlns="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:a16="http://schemas.microsoft.com/office/drawing/2014/main" xmlns="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xmlns="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xmlns="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xmlns="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xmlns="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xmlns="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xmlns="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xmlns="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140482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xmlns="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5" name="Grafiek 4"/>
          <p:cNvGraphicFramePr/>
          <p:nvPr>
            <p:extLst>
              <p:ext uri="{D42A27DB-BD31-4B8C-83A1-F6EECF244321}">
                <p14:modId xmlns:p14="http://schemas.microsoft.com/office/powerpoint/2010/main" val="618508345"/>
              </p:ext>
            </p:extLst>
          </p:nvPr>
        </p:nvGraphicFramePr>
        <p:xfrm>
          <a:off x="1524000" y="868680"/>
          <a:ext cx="6096000" cy="3735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Possible improvements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</a:t>
            </a:r>
            <a:r>
              <a:rPr lang="nl-BE" dirty="0" smtClean="0"/>
              <a:t>utdoor </a:t>
            </a:r>
            <a:r>
              <a:rPr lang="nl-BE" dirty="0"/>
              <a:t>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</a:t>
            </a:r>
            <a:r>
              <a:rPr lang="nl-BE" dirty="0" smtClean="0"/>
              <a:t>location</a:t>
            </a:r>
          </a:p>
          <a:p>
            <a:pPr lvl="1"/>
            <a:endParaRPr lang="nl-BE" dirty="0"/>
          </a:p>
          <a:p>
            <a:r>
              <a:rPr lang="nl-BE" dirty="0" smtClean="0"/>
              <a:t>Put main module in sleep mode to reduce power consumption</a:t>
            </a:r>
          </a:p>
          <a:p>
            <a:r>
              <a:rPr lang="nl-BE" dirty="0" smtClean="0"/>
              <a:t>More measurements per point for kNN improvements</a:t>
            </a:r>
          </a:p>
          <a:p>
            <a:r>
              <a:rPr lang="nl-BE" dirty="0" smtClean="0"/>
              <a:t>GPS hot start</a:t>
            </a:r>
            <a:endParaRPr lang="nl-BE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mtClean="0"/>
              <a:t>OUTDOOR</a:t>
            </a:r>
            <a:endParaRPr lang="en-US" sz="1200" dirty="0" smtClean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(Downlink) 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DASH7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 and Temperature sensor</a:t>
            </a:r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</a:t>
            </a:r>
            <a:r>
              <a:rPr lang="nl-BE" dirty="0" smtClean="0"/>
              <a:t>Command: void </a:t>
            </a:r>
            <a:r>
              <a:rPr lang="nl-BE" dirty="0"/>
              <a:t>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1919</TotalTime>
  <Words>637</Words>
  <Application>Microsoft Macintosh PowerPoint</Application>
  <PresentationFormat>On-screen Show (16:9)</PresentationFormat>
  <Paragraphs>258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34</vt:i4>
      </vt:variant>
    </vt:vector>
  </HeadingPairs>
  <TitlesOfParts>
    <vt:vector size="4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Frontend</vt:lpstr>
      <vt:lpstr>HARDWARE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Documentation</vt:lpstr>
      <vt:lpstr>Energy consumption</vt:lpstr>
      <vt:lpstr>Energy consumption</vt:lpstr>
      <vt:lpstr>Energy Consumption</vt:lpstr>
      <vt:lpstr>Possible improvements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Manu Pepermans</cp:lastModifiedBy>
  <cp:revision>248</cp:revision>
  <dcterms:created xsi:type="dcterms:W3CDTF">2015-04-29T12:04:28Z</dcterms:created>
  <dcterms:modified xsi:type="dcterms:W3CDTF">2018-01-14T18:36:26Z</dcterms:modified>
  <cp:category/>
</cp:coreProperties>
</file>

<file path=docProps/thumbnail.jpeg>
</file>